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7" r:id="rId1"/>
  </p:sldMasterIdLst>
  <p:sldIdLst>
    <p:sldId id="256" r:id="rId2"/>
    <p:sldId id="257" r:id="rId3"/>
    <p:sldId id="259" r:id="rId4"/>
    <p:sldId id="262" r:id="rId5"/>
    <p:sldId id="258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6" autoAdjust="0"/>
    <p:restoredTop sz="94660"/>
  </p:normalViewPr>
  <p:slideViewPr>
    <p:cSldViewPr snapToGrid="0" showGuides="1">
      <p:cViewPr varScale="1">
        <p:scale>
          <a:sx n="139" d="100"/>
          <a:sy n="139" d="100"/>
        </p:scale>
        <p:origin x="134" y="51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hyperlink" Target="https://lonestarcookingclub.family.blog/" TargetMode="External"/><Relationship Id="rId1" Type="http://schemas.openxmlformats.org/officeDocument/2006/relationships/hyperlink" Target="mailto:LonestarCooking@gmail.com" TargetMode="Externa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hyperlink" Target="https://lonestarcookingclub.family.blog/" TargetMode="External"/><Relationship Id="rId3" Type="http://schemas.openxmlformats.org/officeDocument/2006/relationships/image" Target="../media/image16.png"/><Relationship Id="rId7" Type="http://schemas.openxmlformats.org/officeDocument/2006/relationships/image" Target="../media/image14.svg"/><Relationship Id="rId2" Type="http://schemas.openxmlformats.org/officeDocument/2006/relationships/image" Target="../media/image10.svg"/><Relationship Id="rId1" Type="http://schemas.openxmlformats.org/officeDocument/2006/relationships/image" Target="../media/image15.png"/><Relationship Id="rId6" Type="http://schemas.openxmlformats.org/officeDocument/2006/relationships/image" Target="../media/image17.png"/><Relationship Id="rId5" Type="http://schemas.openxmlformats.org/officeDocument/2006/relationships/hyperlink" Target="mailto:LonestarCooking@gmail.com" TargetMode="External"/><Relationship Id="rId4" Type="http://schemas.openxmlformats.org/officeDocument/2006/relationships/image" Target="../media/image1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769B17-8499-4137-A410-189AB301067C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4787EE27-DE84-4560-A3A7-113FD2E4FAB5}">
      <dgm:prSet custT="1"/>
      <dgm:spPr/>
      <dgm:t>
        <a:bodyPr/>
        <a:lstStyle/>
        <a:p>
          <a:r>
            <a:rPr lang="en-US" sz="2400" dirty="0"/>
            <a:t>By Phone: 713-867-5309</a:t>
          </a:r>
        </a:p>
      </dgm:t>
    </dgm:pt>
    <dgm:pt modelId="{5B9010FB-7A14-4EEB-A1FE-9878C25CA590}" type="parTrans" cxnId="{F8A12E9B-0689-4315-AD63-6C3C69A14594}">
      <dgm:prSet/>
      <dgm:spPr/>
      <dgm:t>
        <a:bodyPr/>
        <a:lstStyle/>
        <a:p>
          <a:endParaRPr lang="en-US"/>
        </a:p>
      </dgm:t>
    </dgm:pt>
    <dgm:pt modelId="{CD0F4D79-17AC-4F85-B068-021284CEC456}" type="sibTrans" cxnId="{F8A12E9B-0689-4315-AD63-6C3C69A14594}">
      <dgm:prSet/>
      <dgm:spPr/>
      <dgm:t>
        <a:bodyPr/>
        <a:lstStyle/>
        <a:p>
          <a:endParaRPr lang="en-US"/>
        </a:p>
      </dgm:t>
    </dgm:pt>
    <dgm:pt modelId="{768B5520-5F8B-44C8-8E5C-12D012D22CED}">
      <dgm:prSet custT="1"/>
      <dgm:spPr/>
      <dgm:t>
        <a:bodyPr/>
        <a:lstStyle/>
        <a:p>
          <a:r>
            <a:rPr lang="en-US" sz="2400" dirty="0"/>
            <a:t>By Email: </a:t>
          </a:r>
          <a:r>
            <a:rPr lang="en-US" sz="2400" dirty="0">
              <a:hlinkClick xmlns:r="http://schemas.openxmlformats.org/officeDocument/2006/relationships" r:id="rId1"/>
            </a:rPr>
            <a:t>LonestarCooking@gmail.com</a:t>
          </a:r>
          <a:endParaRPr lang="en-US" sz="2400" dirty="0"/>
        </a:p>
      </dgm:t>
    </dgm:pt>
    <dgm:pt modelId="{9B0766E3-12CE-4291-8359-1E4B0252F1E7}" type="parTrans" cxnId="{4B1C6F70-7A71-4962-8139-E58F4754A027}">
      <dgm:prSet/>
      <dgm:spPr/>
      <dgm:t>
        <a:bodyPr/>
        <a:lstStyle/>
        <a:p>
          <a:endParaRPr lang="en-US"/>
        </a:p>
      </dgm:t>
    </dgm:pt>
    <dgm:pt modelId="{FCACDA28-77BE-4D3E-A677-486AC7B10A7D}" type="sibTrans" cxnId="{4B1C6F70-7A71-4962-8139-E58F4754A027}">
      <dgm:prSet/>
      <dgm:spPr/>
      <dgm:t>
        <a:bodyPr/>
        <a:lstStyle/>
        <a:p>
          <a:endParaRPr lang="en-US"/>
        </a:p>
      </dgm:t>
    </dgm:pt>
    <dgm:pt modelId="{ADA5EC99-5750-4F19-9108-35EE798F6668}">
      <dgm:prSet custT="1"/>
      <dgm:spPr/>
      <dgm:t>
        <a:bodyPr/>
        <a:lstStyle/>
        <a:p>
          <a:r>
            <a:rPr lang="en-US" sz="2400" dirty="0"/>
            <a:t>Or visit our website: </a:t>
          </a:r>
          <a:r>
            <a:rPr lang="en-US" sz="2000" dirty="0">
              <a:solidFill>
                <a:schemeClr val="accent4"/>
              </a:solidFill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https://lonestarcookingclub.family.blog/</a:t>
          </a:r>
          <a:endParaRPr lang="en-US" sz="2000" dirty="0">
            <a:solidFill>
              <a:schemeClr val="accent4"/>
            </a:solidFill>
          </a:endParaRPr>
        </a:p>
      </dgm:t>
    </dgm:pt>
    <dgm:pt modelId="{0FFE4E5A-BC18-4284-95DB-E64039B025ED}" type="parTrans" cxnId="{AA5747C2-9883-43B2-85A5-2C563AA54B24}">
      <dgm:prSet/>
      <dgm:spPr/>
      <dgm:t>
        <a:bodyPr/>
        <a:lstStyle/>
        <a:p>
          <a:endParaRPr lang="en-US"/>
        </a:p>
      </dgm:t>
    </dgm:pt>
    <dgm:pt modelId="{8F47D66D-5685-47BC-8DD4-F2E200613032}" type="sibTrans" cxnId="{AA5747C2-9883-43B2-85A5-2C563AA54B24}">
      <dgm:prSet/>
      <dgm:spPr/>
      <dgm:t>
        <a:bodyPr/>
        <a:lstStyle/>
        <a:p>
          <a:endParaRPr lang="en-US"/>
        </a:p>
      </dgm:t>
    </dgm:pt>
    <dgm:pt modelId="{B797C5EC-CD47-44A0-A353-CD847BFEB33F}" type="pres">
      <dgm:prSet presAssocID="{65769B17-8499-4137-A410-189AB301067C}" presName="root" presStyleCnt="0">
        <dgm:presLayoutVars>
          <dgm:dir/>
          <dgm:resizeHandles val="exact"/>
        </dgm:presLayoutVars>
      </dgm:prSet>
      <dgm:spPr/>
    </dgm:pt>
    <dgm:pt modelId="{EC57D559-3532-4732-9881-41E04DE2D149}" type="pres">
      <dgm:prSet presAssocID="{4787EE27-DE84-4560-A3A7-113FD2E4FAB5}" presName="compNode" presStyleCnt="0"/>
      <dgm:spPr/>
    </dgm:pt>
    <dgm:pt modelId="{CA99AEDD-B468-4F17-BD13-018047B1B275}" type="pres">
      <dgm:prSet presAssocID="{4787EE27-DE84-4560-A3A7-113FD2E4FAB5}" presName="bgRect" presStyleLbl="bgShp" presStyleIdx="0" presStyleCnt="3"/>
      <dgm:spPr/>
    </dgm:pt>
    <dgm:pt modelId="{F4EF5CBF-0CC8-4802-AB4B-7AF4E7FD91FC}" type="pres">
      <dgm:prSet presAssocID="{4787EE27-DE84-4560-A3A7-113FD2E4FAB5}" presName="iconRect" presStyleLbl="node1" presStyleIdx="0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peaker Phone"/>
        </a:ext>
      </dgm:extLst>
    </dgm:pt>
    <dgm:pt modelId="{D2A2AF80-D37A-40C7-BAB9-53C83E0BB6DC}" type="pres">
      <dgm:prSet presAssocID="{4787EE27-DE84-4560-A3A7-113FD2E4FAB5}" presName="spaceRect" presStyleCnt="0"/>
      <dgm:spPr/>
    </dgm:pt>
    <dgm:pt modelId="{9A6F96EA-F674-4676-8DD5-95352A89F6EB}" type="pres">
      <dgm:prSet presAssocID="{4787EE27-DE84-4560-A3A7-113FD2E4FAB5}" presName="parTx" presStyleLbl="revTx" presStyleIdx="0" presStyleCnt="3">
        <dgm:presLayoutVars>
          <dgm:chMax val="0"/>
          <dgm:chPref val="0"/>
        </dgm:presLayoutVars>
      </dgm:prSet>
      <dgm:spPr/>
    </dgm:pt>
    <dgm:pt modelId="{81499620-5856-4840-AB23-D3CED8990162}" type="pres">
      <dgm:prSet presAssocID="{CD0F4D79-17AC-4F85-B068-021284CEC456}" presName="sibTrans" presStyleCnt="0"/>
      <dgm:spPr/>
    </dgm:pt>
    <dgm:pt modelId="{C943E13F-5051-4A5C-A75A-ECEC06BD4869}" type="pres">
      <dgm:prSet presAssocID="{768B5520-5F8B-44C8-8E5C-12D012D22CED}" presName="compNode" presStyleCnt="0"/>
      <dgm:spPr/>
    </dgm:pt>
    <dgm:pt modelId="{DD158727-0DBF-4484-9361-665EB7C8994B}" type="pres">
      <dgm:prSet presAssocID="{768B5520-5F8B-44C8-8E5C-12D012D22CED}" presName="bgRect" presStyleLbl="bgShp" presStyleIdx="1" presStyleCnt="3"/>
      <dgm:spPr/>
    </dgm:pt>
    <dgm:pt modelId="{22168288-04BF-4D9F-8FB1-AE815207BD98}" type="pres">
      <dgm:prSet presAssocID="{768B5520-5F8B-44C8-8E5C-12D012D22CED}" presName="iconRect" presStyleLbl="node1" presStyleIdx="1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nvelope"/>
        </a:ext>
      </dgm:extLst>
    </dgm:pt>
    <dgm:pt modelId="{42B68082-342E-4E97-B453-0664C5615182}" type="pres">
      <dgm:prSet presAssocID="{768B5520-5F8B-44C8-8E5C-12D012D22CED}" presName="spaceRect" presStyleCnt="0"/>
      <dgm:spPr/>
    </dgm:pt>
    <dgm:pt modelId="{473277A0-2370-4968-82D8-B3C6DF9A7CFC}" type="pres">
      <dgm:prSet presAssocID="{768B5520-5F8B-44C8-8E5C-12D012D22CED}" presName="parTx" presStyleLbl="revTx" presStyleIdx="1" presStyleCnt="3">
        <dgm:presLayoutVars>
          <dgm:chMax val="0"/>
          <dgm:chPref val="0"/>
        </dgm:presLayoutVars>
      </dgm:prSet>
      <dgm:spPr/>
    </dgm:pt>
    <dgm:pt modelId="{65EB19C6-E962-49EA-BB32-307FBA9F2600}" type="pres">
      <dgm:prSet presAssocID="{FCACDA28-77BE-4D3E-A677-486AC7B10A7D}" presName="sibTrans" presStyleCnt="0"/>
      <dgm:spPr/>
    </dgm:pt>
    <dgm:pt modelId="{982D6606-B655-405E-A9B3-7D42CF3079DF}" type="pres">
      <dgm:prSet presAssocID="{ADA5EC99-5750-4F19-9108-35EE798F6668}" presName="compNode" presStyleCnt="0"/>
      <dgm:spPr/>
    </dgm:pt>
    <dgm:pt modelId="{84010529-BE9F-4129-B9AD-2AF934736975}" type="pres">
      <dgm:prSet presAssocID="{ADA5EC99-5750-4F19-9108-35EE798F6668}" presName="bgRect" presStyleLbl="bgShp" presStyleIdx="2" presStyleCnt="3"/>
      <dgm:spPr/>
    </dgm:pt>
    <dgm:pt modelId="{16F73526-F3B8-4011-8239-0C9A91A6DE27}" type="pres">
      <dgm:prSet presAssocID="{ADA5EC99-5750-4F19-9108-35EE798F6668}" presName="iconRect" presStyleLbl="node1" presStyleIdx="2" presStyleCnt="3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p with pin"/>
        </a:ext>
      </dgm:extLst>
    </dgm:pt>
    <dgm:pt modelId="{3DAE6DDC-85E2-4B73-9299-320087AB593C}" type="pres">
      <dgm:prSet presAssocID="{ADA5EC99-5750-4F19-9108-35EE798F6668}" presName="spaceRect" presStyleCnt="0"/>
      <dgm:spPr/>
    </dgm:pt>
    <dgm:pt modelId="{550B029C-093F-48E4-8DC2-3991541984DE}" type="pres">
      <dgm:prSet presAssocID="{ADA5EC99-5750-4F19-9108-35EE798F6668}" presName="parTx" presStyleLbl="revTx" presStyleIdx="2" presStyleCnt="3" custScaleX="112556">
        <dgm:presLayoutVars>
          <dgm:chMax val="0"/>
          <dgm:chPref val="0"/>
        </dgm:presLayoutVars>
      </dgm:prSet>
      <dgm:spPr/>
    </dgm:pt>
  </dgm:ptLst>
  <dgm:cxnLst>
    <dgm:cxn modelId="{36C4276D-4F8E-47C2-9ACD-4AA60F5DE8BD}" type="presOf" srcId="{65769B17-8499-4137-A410-189AB301067C}" destId="{B797C5EC-CD47-44A0-A353-CD847BFEB33F}" srcOrd="0" destOrd="0" presId="urn:microsoft.com/office/officeart/2018/2/layout/IconVerticalSolidList"/>
    <dgm:cxn modelId="{4B1C6F70-7A71-4962-8139-E58F4754A027}" srcId="{65769B17-8499-4137-A410-189AB301067C}" destId="{768B5520-5F8B-44C8-8E5C-12D012D22CED}" srcOrd="1" destOrd="0" parTransId="{9B0766E3-12CE-4291-8359-1E4B0252F1E7}" sibTransId="{FCACDA28-77BE-4D3E-A677-486AC7B10A7D}"/>
    <dgm:cxn modelId="{2DF3F875-52A4-42C8-BD38-53F9EBEB4973}" type="presOf" srcId="{768B5520-5F8B-44C8-8E5C-12D012D22CED}" destId="{473277A0-2370-4968-82D8-B3C6DF9A7CFC}" srcOrd="0" destOrd="0" presId="urn:microsoft.com/office/officeart/2018/2/layout/IconVerticalSolidList"/>
    <dgm:cxn modelId="{863C8057-ED00-472F-930E-F8999E8AB78B}" type="presOf" srcId="{4787EE27-DE84-4560-A3A7-113FD2E4FAB5}" destId="{9A6F96EA-F674-4676-8DD5-95352A89F6EB}" srcOrd="0" destOrd="0" presId="urn:microsoft.com/office/officeart/2018/2/layout/IconVerticalSolidList"/>
    <dgm:cxn modelId="{F8A12E9B-0689-4315-AD63-6C3C69A14594}" srcId="{65769B17-8499-4137-A410-189AB301067C}" destId="{4787EE27-DE84-4560-A3A7-113FD2E4FAB5}" srcOrd="0" destOrd="0" parTransId="{5B9010FB-7A14-4EEB-A1FE-9878C25CA590}" sibTransId="{CD0F4D79-17AC-4F85-B068-021284CEC456}"/>
    <dgm:cxn modelId="{7BBAA0AA-714C-4353-9CE6-17EF5CD57280}" type="presOf" srcId="{ADA5EC99-5750-4F19-9108-35EE798F6668}" destId="{550B029C-093F-48E4-8DC2-3991541984DE}" srcOrd="0" destOrd="0" presId="urn:microsoft.com/office/officeart/2018/2/layout/IconVerticalSolidList"/>
    <dgm:cxn modelId="{AA5747C2-9883-43B2-85A5-2C563AA54B24}" srcId="{65769B17-8499-4137-A410-189AB301067C}" destId="{ADA5EC99-5750-4F19-9108-35EE798F6668}" srcOrd="2" destOrd="0" parTransId="{0FFE4E5A-BC18-4284-95DB-E64039B025ED}" sibTransId="{8F47D66D-5685-47BC-8DD4-F2E200613032}"/>
    <dgm:cxn modelId="{4D92D0A5-D80E-403F-98AE-7145CF8CFB67}" type="presParOf" srcId="{B797C5EC-CD47-44A0-A353-CD847BFEB33F}" destId="{EC57D559-3532-4732-9881-41E04DE2D149}" srcOrd="0" destOrd="0" presId="urn:microsoft.com/office/officeart/2018/2/layout/IconVerticalSolidList"/>
    <dgm:cxn modelId="{F194002B-BAB1-4AAF-817B-3DEE329A3529}" type="presParOf" srcId="{EC57D559-3532-4732-9881-41E04DE2D149}" destId="{CA99AEDD-B468-4F17-BD13-018047B1B275}" srcOrd="0" destOrd="0" presId="urn:microsoft.com/office/officeart/2018/2/layout/IconVerticalSolidList"/>
    <dgm:cxn modelId="{8E37DD61-467E-4C78-B0BA-A8B6CEBE7CFD}" type="presParOf" srcId="{EC57D559-3532-4732-9881-41E04DE2D149}" destId="{F4EF5CBF-0CC8-4802-AB4B-7AF4E7FD91FC}" srcOrd="1" destOrd="0" presId="urn:microsoft.com/office/officeart/2018/2/layout/IconVerticalSolidList"/>
    <dgm:cxn modelId="{2EED2E80-0AE4-4E40-9F42-782583DB269F}" type="presParOf" srcId="{EC57D559-3532-4732-9881-41E04DE2D149}" destId="{D2A2AF80-D37A-40C7-BAB9-53C83E0BB6DC}" srcOrd="2" destOrd="0" presId="urn:microsoft.com/office/officeart/2018/2/layout/IconVerticalSolidList"/>
    <dgm:cxn modelId="{22D6748E-A1EE-4C19-A44D-CFCF93703D5A}" type="presParOf" srcId="{EC57D559-3532-4732-9881-41E04DE2D149}" destId="{9A6F96EA-F674-4676-8DD5-95352A89F6EB}" srcOrd="3" destOrd="0" presId="urn:microsoft.com/office/officeart/2018/2/layout/IconVerticalSolidList"/>
    <dgm:cxn modelId="{F26C169F-F838-44B8-B7A0-1E5B4C865B5E}" type="presParOf" srcId="{B797C5EC-CD47-44A0-A353-CD847BFEB33F}" destId="{81499620-5856-4840-AB23-D3CED8990162}" srcOrd="1" destOrd="0" presId="urn:microsoft.com/office/officeart/2018/2/layout/IconVerticalSolidList"/>
    <dgm:cxn modelId="{EB4E6BBD-B1F8-4FC9-A55B-7C4F00469EB4}" type="presParOf" srcId="{B797C5EC-CD47-44A0-A353-CD847BFEB33F}" destId="{C943E13F-5051-4A5C-A75A-ECEC06BD4869}" srcOrd="2" destOrd="0" presId="urn:microsoft.com/office/officeart/2018/2/layout/IconVerticalSolidList"/>
    <dgm:cxn modelId="{B83E0462-7E71-4B5F-A258-B798465D1398}" type="presParOf" srcId="{C943E13F-5051-4A5C-A75A-ECEC06BD4869}" destId="{DD158727-0DBF-4484-9361-665EB7C8994B}" srcOrd="0" destOrd="0" presId="urn:microsoft.com/office/officeart/2018/2/layout/IconVerticalSolidList"/>
    <dgm:cxn modelId="{C8DA1710-BA32-486B-B9AA-E11A20849D1D}" type="presParOf" srcId="{C943E13F-5051-4A5C-A75A-ECEC06BD4869}" destId="{22168288-04BF-4D9F-8FB1-AE815207BD98}" srcOrd="1" destOrd="0" presId="urn:microsoft.com/office/officeart/2018/2/layout/IconVerticalSolidList"/>
    <dgm:cxn modelId="{8162C035-623F-4438-92A2-0F4BB52514C2}" type="presParOf" srcId="{C943E13F-5051-4A5C-A75A-ECEC06BD4869}" destId="{42B68082-342E-4E97-B453-0664C5615182}" srcOrd="2" destOrd="0" presId="urn:microsoft.com/office/officeart/2018/2/layout/IconVerticalSolidList"/>
    <dgm:cxn modelId="{EA0434A9-C2D0-441F-8D3F-7595CC004401}" type="presParOf" srcId="{C943E13F-5051-4A5C-A75A-ECEC06BD4869}" destId="{473277A0-2370-4968-82D8-B3C6DF9A7CFC}" srcOrd="3" destOrd="0" presId="urn:microsoft.com/office/officeart/2018/2/layout/IconVerticalSolidList"/>
    <dgm:cxn modelId="{6D584CEC-976F-40D0-8607-CF1339FE834C}" type="presParOf" srcId="{B797C5EC-CD47-44A0-A353-CD847BFEB33F}" destId="{65EB19C6-E962-49EA-BB32-307FBA9F2600}" srcOrd="3" destOrd="0" presId="urn:microsoft.com/office/officeart/2018/2/layout/IconVerticalSolidList"/>
    <dgm:cxn modelId="{A8E9FA14-E7B7-4469-9119-0AC722A7140D}" type="presParOf" srcId="{B797C5EC-CD47-44A0-A353-CD847BFEB33F}" destId="{982D6606-B655-405E-A9B3-7D42CF3079DF}" srcOrd="4" destOrd="0" presId="urn:microsoft.com/office/officeart/2018/2/layout/IconVerticalSolidList"/>
    <dgm:cxn modelId="{3328847F-234C-448A-A0F5-E5A4E077C630}" type="presParOf" srcId="{982D6606-B655-405E-A9B3-7D42CF3079DF}" destId="{84010529-BE9F-4129-B9AD-2AF934736975}" srcOrd="0" destOrd="0" presId="urn:microsoft.com/office/officeart/2018/2/layout/IconVerticalSolidList"/>
    <dgm:cxn modelId="{FC254746-CCF5-42A4-B8EC-222C7F69E365}" type="presParOf" srcId="{982D6606-B655-405E-A9B3-7D42CF3079DF}" destId="{16F73526-F3B8-4011-8239-0C9A91A6DE27}" srcOrd="1" destOrd="0" presId="urn:microsoft.com/office/officeart/2018/2/layout/IconVerticalSolidList"/>
    <dgm:cxn modelId="{8B0A34EB-AD64-4ADC-901C-AC4A4EEC0956}" type="presParOf" srcId="{982D6606-B655-405E-A9B3-7D42CF3079DF}" destId="{3DAE6DDC-85E2-4B73-9299-320087AB593C}" srcOrd="2" destOrd="0" presId="urn:microsoft.com/office/officeart/2018/2/layout/IconVerticalSolidList"/>
    <dgm:cxn modelId="{BAA54901-E7C3-4B1A-8203-08B66546AC49}" type="presParOf" srcId="{982D6606-B655-405E-A9B3-7D42CF3079DF}" destId="{550B029C-093F-48E4-8DC2-3991541984D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99AEDD-B468-4F17-BD13-018047B1B275}">
      <dsp:nvSpPr>
        <dsp:cNvPr id="0" name=""/>
        <dsp:cNvSpPr/>
      </dsp:nvSpPr>
      <dsp:spPr>
        <a:xfrm>
          <a:off x="-108961" y="10515"/>
          <a:ext cx="6572250" cy="159591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EF5CBF-0CC8-4802-AB4B-7AF4E7FD91FC}">
      <dsp:nvSpPr>
        <dsp:cNvPr id="0" name=""/>
        <dsp:cNvSpPr/>
      </dsp:nvSpPr>
      <dsp:spPr>
        <a:xfrm>
          <a:off x="373803" y="369597"/>
          <a:ext cx="879471" cy="87775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6F96EA-F674-4676-8DD5-95352A89F6EB}">
      <dsp:nvSpPr>
        <dsp:cNvPr id="0" name=""/>
        <dsp:cNvSpPr/>
      </dsp:nvSpPr>
      <dsp:spPr>
        <a:xfrm>
          <a:off x="1736040" y="10515"/>
          <a:ext cx="4653052" cy="15974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9066" tIns="169066" rIns="169066" bIns="169066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By Phone: 713-867-5309</a:t>
          </a:r>
        </a:p>
      </dsp:txBody>
      <dsp:txXfrm>
        <a:off x="1736040" y="10515"/>
        <a:ext cx="4653052" cy="1597478"/>
      </dsp:txXfrm>
    </dsp:sp>
    <dsp:sp modelId="{DD158727-0DBF-4484-9361-665EB7C8994B}">
      <dsp:nvSpPr>
        <dsp:cNvPr id="0" name=""/>
        <dsp:cNvSpPr/>
      </dsp:nvSpPr>
      <dsp:spPr>
        <a:xfrm>
          <a:off x="-108961" y="1995260"/>
          <a:ext cx="6572250" cy="159591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168288-04BF-4D9F-8FB1-AE815207BD98}">
      <dsp:nvSpPr>
        <dsp:cNvPr id="0" name=""/>
        <dsp:cNvSpPr/>
      </dsp:nvSpPr>
      <dsp:spPr>
        <a:xfrm>
          <a:off x="373803" y="2354342"/>
          <a:ext cx="879471" cy="87775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3277A0-2370-4968-82D8-B3C6DF9A7CFC}">
      <dsp:nvSpPr>
        <dsp:cNvPr id="0" name=""/>
        <dsp:cNvSpPr/>
      </dsp:nvSpPr>
      <dsp:spPr>
        <a:xfrm>
          <a:off x="1736040" y="1995260"/>
          <a:ext cx="4653052" cy="15974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9066" tIns="169066" rIns="169066" bIns="169066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By Email: </a:t>
          </a:r>
          <a:r>
            <a:rPr lang="en-US" sz="2400" kern="1200" dirty="0">
              <a:hlinkClick xmlns:r="http://schemas.openxmlformats.org/officeDocument/2006/relationships" r:id="rId5"/>
            </a:rPr>
            <a:t>LonestarCooking@gmail.com</a:t>
          </a:r>
          <a:endParaRPr lang="en-US" sz="2400" kern="1200" dirty="0"/>
        </a:p>
      </dsp:txBody>
      <dsp:txXfrm>
        <a:off x="1736040" y="1995260"/>
        <a:ext cx="4653052" cy="1597478"/>
      </dsp:txXfrm>
    </dsp:sp>
    <dsp:sp modelId="{84010529-BE9F-4129-B9AD-2AF934736975}">
      <dsp:nvSpPr>
        <dsp:cNvPr id="0" name=""/>
        <dsp:cNvSpPr/>
      </dsp:nvSpPr>
      <dsp:spPr>
        <a:xfrm>
          <a:off x="-108961" y="3980006"/>
          <a:ext cx="6572250" cy="159591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F73526-F3B8-4011-8239-0C9A91A6DE27}">
      <dsp:nvSpPr>
        <dsp:cNvPr id="0" name=""/>
        <dsp:cNvSpPr/>
      </dsp:nvSpPr>
      <dsp:spPr>
        <a:xfrm>
          <a:off x="373803" y="4339087"/>
          <a:ext cx="879471" cy="877754"/>
        </a:xfrm>
        <a:prstGeom prst="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0B029C-093F-48E4-8DC2-3991541984DE}">
      <dsp:nvSpPr>
        <dsp:cNvPr id="0" name=""/>
        <dsp:cNvSpPr/>
      </dsp:nvSpPr>
      <dsp:spPr>
        <a:xfrm>
          <a:off x="1443922" y="3980006"/>
          <a:ext cx="5237289" cy="15974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9066" tIns="169066" rIns="169066" bIns="169066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Or visit our website: </a:t>
          </a:r>
          <a:r>
            <a:rPr lang="en-US" sz="2000" kern="1200" dirty="0">
              <a:solidFill>
                <a:schemeClr val="accent4"/>
              </a:solidFill>
              <a:hlinkClick xmlns:r="http://schemas.openxmlformats.org/officeDocument/2006/relationships" r:id="rId8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https://lonestarcookingclub.family.blog/</a:t>
          </a:r>
          <a:endParaRPr lang="en-US" sz="2000" kern="1200" dirty="0">
            <a:solidFill>
              <a:schemeClr val="accent4"/>
            </a:solidFill>
          </a:endParaRPr>
        </a:p>
      </dsp:txBody>
      <dsp:txXfrm>
        <a:off x="1443922" y="3980006"/>
        <a:ext cx="5237289" cy="15974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BCF9-5983-4FD4-A55B-89C4821B70A1}" type="datetimeFigureOut">
              <a:rPr lang="en-US" smtClean="0"/>
              <a:t>1/8/2020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0EEB81BB-3E13-41B5-9C27-C6CB4FEADF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64054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eelOff"/>
      </p:transition>
    </mc:Choice>
    <mc:Fallback xmlns="">
      <p:transition spd="slow" advClick="0" advTm="7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BCF9-5983-4FD4-A55B-89C4821B70A1}" type="datetimeFigureOut">
              <a:rPr lang="en-US" smtClean="0"/>
              <a:t>1/8/2020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B81BB-3E13-41B5-9C27-C6CB4FEADF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4542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eelOff"/>
      </p:transition>
    </mc:Choice>
    <mc:Fallback xmlns="">
      <p:transition spd="slow" advClick="0" advTm="7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6EB7BCF9-5983-4FD4-A55B-89C4821B70A1}" type="datetimeFigureOut">
              <a:rPr lang="en-US" smtClean="0"/>
              <a:t>1/8/2020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0EEB81BB-3E13-41B5-9C27-C6CB4FEADF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0762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eelOff"/>
      </p:transition>
    </mc:Choice>
    <mc:Fallback xmlns="">
      <p:transition spd="slow" advClick="0" advTm="7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BCF9-5983-4FD4-A55B-89C4821B70A1}" type="datetimeFigureOut">
              <a:rPr lang="en-US" smtClean="0"/>
              <a:t>1/8/2020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B81BB-3E13-41B5-9C27-C6CB4FEADF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211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eelOff"/>
      </p:transition>
    </mc:Choice>
    <mc:Fallback xmlns="">
      <p:transition spd="slow" advClick="0" advTm="7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BCF9-5983-4FD4-A55B-89C4821B70A1}" type="datetimeFigureOut">
              <a:rPr lang="en-US" smtClean="0"/>
              <a:t>1/8/2020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B81BB-3E13-41B5-9C27-C6CB4FEADF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2390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eelOff"/>
      </p:transition>
    </mc:Choice>
    <mc:Fallback xmlns="">
      <p:transition spd="slow" advClick="0" advTm="7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BCF9-5983-4FD4-A55B-89C4821B70A1}" type="datetimeFigureOut">
              <a:rPr lang="en-US" smtClean="0"/>
              <a:t>1/8/2020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B81BB-3E13-41B5-9C27-C6CB4FEADF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6447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eelOff"/>
      </p:transition>
    </mc:Choice>
    <mc:Fallback xmlns="">
      <p:transition spd="slow" advClick="0" advTm="7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BCF9-5983-4FD4-A55B-89C4821B70A1}" type="datetimeFigureOut">
              <a:rPr lang="en-US" smtClean="0"/>
              <a:t>1/8/2020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B81BB-3E13-41B5-9C27-C6CB4FEADF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5729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eelOff"/>
      </p:transition>
    </mc:Choice>
    <mc:Fallback xmlns="">
      <p:transition spd="slow" advClick="0" advTm="7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BCF9-5983-4FD4-A55B-89C4821B70A1}" type="datetimeFigureOut">
              <a:rPr lang="en-US" smtClean="0"/>
              <a:t>1/8/2020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B81BB-3E13-41B5-9C27-C6CB4FEADF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0276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eelOff"/>
      </p:transition>
    </mc:Choice>
    <mc:Fallback xmlns="">
      <p:transition spd="slow" advClick="0" advTm="7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BCF9-5983-4FD4-A55B-89C4821B70A1}" type="datetimeFigureOut">
              <a:rPr lang="en-US" smtClean="0"/>
              <a:t>1/8/2020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B81BB-3E13-41B5-9C27-C6CB4FEADF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3105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eelOff"/>
      </p:transition>
    </mc:Choice>
    <mc:Fallback xmlns="">
      <p:transition spd="slow" advClick="0" advTm="7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BCF9-5983-4FD4-A55B-89C4821B70A1}" type="datetimeFigureOut">
              <a:rPr lang="en-US" smtClean="0"/>
              <a:t>1/8/2020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B81BB-3E13-41B5-9C27-C6CB4FEADF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5098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eelOff"/>
      </p:transition>
    </mc:Choice>
    <mc:Fallback xmlns="">
      <p:transition spd="slow" advClick="0" advTm="7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BCF9-5983-4FD4-A55B-89C4821B70A1}" type="datetimeFigureOut">
              <a:rPr lang="en-US" smtClean="0"/>
              <a:t>1/8/2020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B81BB-3E13-41B5-9C27-C6CB4FEADF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8688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eelOff"/>
      </p:transition>
    </mc:Choice>
    <mc:Fallback xmlns="">
      <p:transition spd="slow" advClick="0" advTm="7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6EB7BCF9-5983-4FD4-A55B-89C4821B70A1}" type="datetimeFigureOut">
              <a:rPr lang="en-US" smtClean="0"/>
              <a:t>1/8/2020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0EEB81BB-3E13-41B5-9C27-C6CB4FEADF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659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8" r:id="rId1"/>
    <p:sldLayoutId id="2147484229" r:id="rId2"/>
    <p:sldLayoutId id="2147484230" r:id="rId3"/>
    <p:sldLayoutId id="2147484231" r:id="rId4"/>
    <p:sldLayoutId id="2147484232" r:id="rId5"/>
    <p:sldLayoutId id="2147484233" r:id="rId6"/>
    <p:sldLayoutId id="2147484234" r:id="rId7"/>
    <p:sldLayoutId id="2147484235" r:id="rId8"/>
    <p:sldLayoutId id="2147484236" r:id="rId9"/>
    <p:sldLayoutId id="2147484237" r:id="rId10"/>
    <p:sldLayoutId id="2147484238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eelOff"/>
      </p:transition>
    </mc:Choice>
    <mc:Fallback xmlns="">
      <p:transition spd="slow" advClick="0" advTm="7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microsoft.com/office/2007/relationships/hdphoto" Target="../media/hdphoto2.wdp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2.png"/><Relationship Id="rId9" Type="http://schemas.microsoft.com/office/2007/relationships/diagramDrawing" Target="../diagrams/drawin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F3034-6326-4308-9400-A6A9A99772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20633" y="3518729"/>
            <a:ext cx="9966960" cy="3035808"/>
          </a:xfrm>
        </p:spPr>
        <p:txBody>
          <a:bodyPr>
            <a:normAutofit/>
          </a:bodyPr>
          <a:lstStyle/>
          <a:p>
            <a:r>
              <a:rPr lang="en-US" sz="6100" dirty="0">
                <a:solidFill>
                  <a:schemeClr val="accent1"/>
                </a:solidFill>
              </a:rPr>
              <a:t>Lonestar Cooking Club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61EDF6-8CB3-4E1B-8C12-E5998BF3FB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00728" y="5484689"/>
            <a:ext cx="7891272" cy="1069848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2"/>
                </a:solidFill>
                <a:latin typeface="+mj-lt"/>
              </a:rPr>
              <a:t>Bringing delicious to life!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308AE9B-489C-46E6-8C24-DE95A4D5A538}"/>
              </a:ext>
            </a:extLst>
          </p:cNvPr>
          <p:cNvGrpSpPr/>
          <p:nvPr/>
        </p:nvGrpSpPr>
        <p:grpSpPr>
          <a:xfrm>
            <a:off x="4283766" y="460170"/>
            <a:ext cx="3624468" cy="3518531"/>
            <a:chOff x="4283766" y="460170"/>
            <a:chExt cx="3624468" cy="351853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4A1A605-BEE0-4C44-998C-D3F5CD050937}"/>
                </a:ext>
              </a:extLst>
            </p:cNvPr>
            <p:cNvSpPr/>
            <p:nvPr/>
          </p:nvSpPr>
          <p:spPr>
            <a:xfrm>
              <a:off x="4283766" y="460170"/>
              <a:ext cx="3624468" cy="3518531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026" name="Picture 2" descr="Image result for star with chef hat">
              <a:extLst>
                <a:ext uri="{FF2B5EF4-FFF2-40B4-BE49-F238E27FC236}">
                  <a16:creationId xmlns:a16="http://schemas.microsoft.com/office/drawing/2014/main" id="{1BF2F4B4-649E-4DBC-976B-2577024E63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0790" y="684226"/>
              <a:ext cx="3070420" cy="30704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556023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eelOff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34E1B-2945-4534-A172-DC3802BC3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456129"/>
            <a:ext cx="10744200" cy="1476103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Sharing our joy of cooking</a:t>
            </a:r>
            <a:br>
              <a:rPr lang="en-US" sz="4400" dirty="0"/>
            </a:br>
            <a:r>
              <a:rPr lang="en-US" sz="4400" dirty="0"/>
              <a:t>since 2020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088A3-5A1D-421A-A5FC-AEEDBA7612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2795" y="5212716"/>
            <a:ext cx="11804574" cy="1494590"/>
          </a:xfrm>
        </p:spPr>
        <p:txBody>
          <a:bodyPr>
            <a:normAutofit fontScale="25000" lnSpcReduction="20000"/>
          </a:bodyPr>
          <a:lstStyle/>
          <a:p>
            <a:pPr marL="45720"/>
            <a:r>
              <a:rPr lang="en-US" sz="14400" dirty="0">
                <a:latin typeface="+mj-lt"/>
              </a:rPr>
              <a:t>Join our		</a:t>
            </a:r>
            <a:r>
              <a:rPr lang="en-US" sz="9600" dirty="0"/>
              <a:t>Za'nya Wallace		</a:t>
            </a:r>
            <a:r>
              <a:rPr lang="en-US" sz="9600" dirty="0" err="1"/>
              <a:t>Lautaro</a:t>
            </a:r>
            <a:r>
              <a:rPr lang="en-US" sz="9600" dirty="0"/>
              <a:t> </a:t>
            </a:r>
            <a:r>
              <a:rPr lang="en-US" sz="9600" dirty="0" err="1"/>
              <a:t>Putallaz</a:t>
            </a:r>
            <a:r>
              <a:rPr lang="en-US" sz="9600" dirty="0"/>
              <a:t>         Zero </a:t>
            </a:r>
            <a:r>
              <a:rPr lang="en-US" sz="9600" dirty="0" err="1"/>
              <a:t>Labrecque</a:t>
            </a:r>
            <a:endParaRPr lang="en-US" sz="14400" dirty="0">
              <a:latin typeface="+mj-lt"/>
            </a:endParaRPr>
          </a:p>
          <a:p>
            <a:pPr marL="45720"/>
            <a:r>
              <a:rPr lang="en-US" sz="14400" dirty="0">
                <a:latin typeface="+mj-lt"/>
              </a:rPr>
              <a:t>Current		</a:t>
            </a:r>
            <a:r>
              <a:rPr lang="en-US" sz="9600" dirty="0"/>
              <a:t>Sebastian Gallego		Jessica Keith</a:t>
            </a:r>
            <a:endParaRPr lang="en-US" sz="14400" dirty="0">
              <a:latin typeface="+mj-lt"/>
            </a:endParaRPr>
          </a:p>
          <a:p>
            <a:pPr marL="45720"/>
            <a:r>
              <a:rPr lang="en-US" sz="14400" dirty="0">
                <a:latin typeface="+mj-lt"/>
              </a:rPr>
              <a:t>members:		</a:t>
            </a:r>
            <a:r>
              <a:rPr lang="en-US" sz="9600" dirty="0"/>
              <a:t>Lora Abousaway		Jessica </a:t>
            </a:r>
            <a:r>
              <a:rPr lang="en-US" sz="9600" dirty="0" err="1"/>
              <a:t>Geale</a:t>
            </a:r>
            <a:r>
              <a:rPr lang="en-US" sz="9600" dirty="0"/>
              <a:t>       </a:t>
            </a:r>
          </a:p>
          <a:p>
            <a:pPr marL="45720"/>
            <a:endParaRPr lang="en-US" sz="9600" dirty="0">
              <a:solidFill>
                <a:schemeClr val="accent2"/>
              </a:solidFill>
            </a:endParaRPr>
          </a:p>
          <a:p>
            <a:pPr marL="45720" indent="0">
              <a:buNone/>
            </a:pPr>
            <a:endParaRPr lang="en-US" sz="14400" dirty="0">
              <a:solidFill>
                <a:schemeClr val="accent2"/>
              </a:solidFill>
              <a:latin typeface="+mj-lt"/>
            </a:endParaRPr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3E840B-19F8-473C-953B-13DE17A695B6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2408663" y="2371344"/>
            <a:ext cx="9059437" cy="32924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dirty="0">
                <a:solidFill>
                  <a:schemeClr val="accent2"/>
                </a:solidFill>
              </a:rPr>
              <a:t>Our purpose is to teach cooking skills using a variety of methods to prepare healthy meals in an enjoyable way.</a:t>
            </a:r>
          </a:p>
        </p:txBody>
      </p:sp>
    </p:spTree>
    <p:extLst>
      <p:ext uri="{BB962C8B-B14F-4D97-AF65-F5344CB8AC3E}">
        <p14:creationId xmlns:p14="http://schemas.microsoft.com/office/powerpoint/2010/main" val="31168184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eelOff" invX="1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CFB57ED5-941D-44E2-9320-56A0A026F2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7A1BE9A9-6FBF-4CF1-8F0C-BFCFF1FD96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604" y="653241"/>
            <a:ext cx="109087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50" name="Picture 2" descr="https://lonestarcookingclubfamily.files.wordpress.com/2020/01/interact-chili.jpg?w=500">
            <a:extLst>
              <a:ext uri="{FF2B5EF4-FFF2-40B4-BE49-F238E27FC236}">
                <a16:creationId xmlns:a16="http://schemas.microsoft.com/office/drawing/2014/main" id="{9D36D8E5-C41B-486A-9B52-11438CB98E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3" r="15519" b="-1"/>
          <a:stretch/>
        </p:blipFill>
        <p:spPr bwMode="auto">
          <a:xfrm>
            <a:off x="633999" y="1054100"/>
            <a:ext cx="5462001" cy="438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C4AE8163-578C-46A4-BF65-BD3AEEF2A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1" y="822325"/>
            <a:ext cx="5149596" cy="4846228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49BB087-354D-4C23-A261-D61FF1B62B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13220" y="1054100"/>
            <a:ext cx="4615180" cy="373609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7200" dirty="0"/>
              <a:t>Annual Cookoffs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46F56CC-F97A-40DF-9A88-6D8BF7A6A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604" y="5756954"/>
            <a:ext cx="109087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694818F1-2ACF-4181-B8B6-7637EB92BD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85338" y="4460675"/>
            <a:chExt cx="1080904" cy="1080902"/>
          </a:xfrm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31BF4AB6-91C5-40DA-AFC8-BBDA46BB2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CA6D6306-ED75-4DC2-9BEF-160516C2FA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3601C88-87A5-48CF-8D00-E8EC42F06B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13220" y="4455814"/>
            <a:ext cx="4615180" cy="668769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2400" dirty="0">
                <a:solidFill>
                  <a:schemeClr val="accent2"/>
                </a:solidFill>
              </a:rPr>
              <a:t>Work as a team at our Annual Cookoff with one of our chefs!</a:t>
            </a:r>
          </a:p>
        </p:txBody>
      </p:sp>
    </p:spTree>
    <p:extLst>
      <p:ext uri="{BB962C8B-B14F-4D97-AF65-F5344CB8AC3E}">
        <p14:creationId xmlns:p14="http://schemas.microsoft.com/office/powerpoint/2010/main" val="12188798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eelOff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191">
            <a:extLst>
              <a:ext uri="{FF2B5EF4-FFF2-40B4-BE49-F238E27FC236}">
                <a16:creationId xmlns:a16="http://schemas.microsoft.com/office/drawing/2014/main" id="{8363C3DA-5063-4048-965B-F5FDB35CCC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4BE79ECB-20D1-486E-B39D-0F98D69BEB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928117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E2F1DBD8-7930-4EF6-AF8F-F6A674303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85470" y="1110053"/>
            <a:ext cx="3386371" cy="45803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49BB087-354D-4C23-A261-D61FF1B62B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00102" y="1432223"/>
            <a:ext cx="2818417" cy="335797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4800" dirty="0"/>
              <a:t>Community</a:t>
            </a:r>
            <a:br>
              <a:rPr lang="en-US" sz="4800" dirty="0"/>
            </a:br>
            <a:r>
              <a:rPr lang="en-US" sz="4800" dirty="0"/>
              <a:t>Service</a:t>
            </a:r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F39044D3-8725-4D57-BD64-A96E7C271A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5780565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8DCC089B-F750-4C12-822F-DF53F4DD36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85338" y="4460675"/>
            <a:chExt cx="1080904" cy="1080902"/>
          </a:xfrm>
        </p:grpSpPr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3CDC7132-9021-4F21-AE5A-9B9B90C982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98" name="Oval 197">
              <a:extLst>
                <a:ext uri="{FF2B5EF4-FFF2-40B4-BE49-F238E27FC236}">
                  <a16:creationId xmlns:a16="http://schemas.microsoft.com/office/drawing/2014/main" id="{00D011B8-BF69-4B6B-B3D2-F1BA771086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3601C88-87A5-48CF-8D00-E8EC42F06B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69446" y="4342610"/>
            <a:ext cx="2818418" cy="687058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2000" dirty="0">
                <a:solidFill>
                  <a:schemeClr val="accent2"/>
                </a:solidFill>
              </a:rPr>
              <a:t>Join us in helping at our community food drive!</a:t>
            </a:r>
          </a:p>
        </p:txBody>
      </p:sp>
      <p:pic>
        <p:nvPicPr>
          <p:cNvPr id="3074" name="Picture 2" descr="Image result for food drive">
            <a:extLst>
              <a:ext uri="{FF2B5EF4-FFF2-40B4-BE49-F238E27FC236}">
                <a16:creationId xmlns:a16="http://schemas.microsoft.com/office/drawing/2014/main" id="{E2E7D5E1-C8DF-44B4-AC91-A3F7C6A71D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6" r="-3" b="6685"/>
          <a:stretch/>
        </p:blipFill>
        <p:spPr bwMode="auto">
          <a:xfrm>
            <a:off x="920833" y="1328839"/>
            <a:ext cx="6647395" cy="4131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04836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eelOff" invX="1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8035907-EB9C-4E11-8A9B-D25B0AD8D7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2902CB-DEA8-4748-8CFE-F362BCF885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33088" y="443855"/>
            <a:ext cx="4340174" cy="597028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US" sz="2600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en-US" sz="4000" b="1" dirty="0">
                <a:solidFill>
                  <a:schemeClr val="accent2"/>
                </a:solidFill>
              </a:rPr>
              <a:t>Tuesdays &amp; Thursdays </a:t>
            </a:r>
          </a:p>
          <a:p>
            <a:pPr marL="0" indent="0" algn="ctr">
              <a:buNone/>
            </a:pPr>
            <a:r>
              <a:rPr lang="en-US" sz="4000" b="1" dirty="0">
                <a:solidFill>
                  <a:schemeClr val="accent2"/>
                </a:solidFill>
              </a:rPr>
              <a:t>1pm – 2:30pm</a:t>
            </a:r>
          </a:p>
          <a:p>
            <a:pPr marL="0" indent="0" algn="ctr">
              <a:buNone/>
            </a:pPr>
            <a:r>
              <a:rPr lang="en-US" sz="4000" b="1" dirty="0">
                <a:solidFill>
                  <a:schemeClr val="accent2"/>
                </a:solidFill>
              </a:rPr>
              <a:t>CASA Building</a:t>
            </a:r>
          </a:p>
          <a:p>
            <a:pPr marL="0" indent="0" algn="ctr">
              <a:buNone/>
            </a:pPr>
            <a:r>
              <a:rPr lang="en-US" sz="4000" b="1" dirty="0">
                <a:solidFill>
                  <a:schemeClr val="accent2"/>
                </a:solidFill>
              </a:rPr>
              <a:t>Room 132</a:t>
            </a:r>
          </a:p>
          <a:p>
            <a:endParaRPr lang="en-US" sz="2600" dirty="0">
              <a:solidFill>
                <a:schemeClr val="tx2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4CFDD4A-4FA1-4CD9-90D5-E253C2040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14818" y="720071"/>
            <a:ext cx="5417868" cy="5417858"/>
            <a:chOff x="1311770" y="720071"/>
            <a:chExt cx="5417868" cy="5417858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4AB5B6FA-7B4F-437A-9C78-144C7DCD1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1770" y="720071"/>
              <a:ext cx="5417868" cy="5417858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A4199C21-6AE0-4F6F-AA96-6FFF97BB9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8390" y="1006688"/>
              <a:ext cx="4844628" cy="4844620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53CB4C-7D72-4AB7-8FB4-5E5CDC1B97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7507" y="1316890"/>
            <a:ext cx="4606394" cy="4224216"/>
          </a:xfrm>
        </p:spPr>
        <p:txBody>
          <a:bodyPr>
            <a:normAutofit/>
          </a:bodyPr>
          <a:lstStyle/>
          <a:p>
            <a:pPr algn="ctr"/>
            <a:r>
              <a:rPr lang="en-US" sz="6000" b="1" cap="non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</a:rPr>
              <a:t>Come Join Us!</a:t>
            </a:r>
            <a:endParaRPr lang="en-US" sz="6000" dirty="0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9C69FA7-0958-4ED9-A0DF-E87A0C137B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45208" y="3388657"/>
            <a:ext cx="3657600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788710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eelOff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CFFB95F-D901-4937-8084-8A7BAA84FA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52FB52-8AA1-406C-8630-02E1F0239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9777" y="639763"/>
            <a:ext cx="3046073" cy="5177377"/>
          </a:xfrm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en-US" sz="4000" dirty="0"/>
              <a:t>For more information about our club and / or membership inquiries, please contact us: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0F473BD-3FD3-4548-A8F5-11D3C9CB8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91E02ED-3E2E-4396-B6DE-5F93F2F11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8F088F5-B4E7-43B9-88F4-8667026E4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BF3946B-A730-42A1-BBDF-456EDB45CD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929258"/>
              </p:ext>
            </p:extLst>
          </p:nvPr>
        </p:nvGraphicFramePr>
        <p:xfrm>
          <a:off x="622300" y="639763"/>
          <a:ext cx="6572250" cy="558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9352771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eelOff" invX="1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Reports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00A0B8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FEB80A"/>
      </a:hlink>
      <a:folHlink>
        <a:srgbClr val="5F7791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152</Words>
  <Application>Microsoft Office PowerPoint</Application>
  <PresentationFormat>Widescreen</PresentationFormat>
  <Paragraphs>22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Calibri</vt:lpstr>
      <vt:lpstr>Rockwell</vt:lpstr>
      <vt:lpstr>Rockwell Condensed</vt:lpstr>
      <vt:lpstr>Rockwell Extra Bold</vt:lpstr>
      <vt:lpstr>Wingdings</vt:lpstr>
      <vt:lpstr>Wood Type</vt:lpstr>
      <vt:lpstr>Lonestar Cooking Club</vt:lpstr>
      <vt:lpstr>Sharing our joy of cooking since 2020</vt:lpstr>
      <vt:lpstr>Annual Cookoffs</vt:lpstr>
      <vt:lpstr>Community Service</vt:lpstr>
      <vt:lpstr>Come Join Us!</vt:lpstr>
      <vt:lpstr>For more information about our club and / or membership inquiries, please contact us: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Lonestar Cooking Club</dc:title>
  <dc:creator>Jessica Geale</dc:creator>
  <cp:lastModifiedBy>Keldon LaBrecque</cp:lastModifiedBy>
  <cp:revision>15</cp:revision>
  <dcterms:created xsi:type="dcterms:W3CDTF">2020-01-07T21:30:48Z</dcterms:created>
  <dcterms:modified xsi:type="dcterms:W3CDTF">2020-01-08T20:54:24Z</dcterms:modified>
</cp:coreProperties>
</file>